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7" r:id="rId7"/>
    <p:sldId id="266" r:id="rId8"/>
    <p:sldId id="264" r:id="rId9"/>
    <p:sldId id="263" r:id="rId10"/>
    <p:sldId id="265" r:id="rId11"/>
    <p:sldId id="258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Пушкарев" userId="71aceeadbc15cee4" providerId="LiveId" clId="{E04080CD-E6B5-4834-AA27-64DEACAAB4B6}"/>
    <pc:docChg chg="undo custSel addSld delSld modSld">
      <pc:chgData name="Павел Пушкарев" userId="71aceeadbc15cee4" providerId="LiveId" clId="{E04080CD-E6B5-4834-AA27-64DEACAAB4B6}" dt="2021-10-05T14:46:00.449" v="2497" actId="14100"/>
      <pc:docMkLst>
        <pc:docMk/>
      </pc:docMkLst>
      <pc:sldChg chg="addSp modSp mod">
        <pc:chgData name="Павел Пушкарев" userId="71aceeadbc15cee4" providerId="LiveId" clId="{E04080CD-E6B5-4834-AA27-64DEACAAB4B6}" dt="2021-09-26T08:47:00.982" v="1868" actId="6549"/>
        <pc:sldMkLst>
          <pc:docMk/>
          <pc:sldMk cId="1261657207" sldId="256"/>
        </pc:sldMkLst>
        <pc:spChg chg="add mod">
          <ac:chgData name="Павел Пушкарев" userId="71aceeadbc15cee4" providerId="LiveId" clId="{E04080CD-E6B5-4834-AA27-64DEACAAB4B6}" dt="2021-09-26T08:47:00.982" v="1868" actId="6549"/>
          <ac:spMkLst>
            <pc:docMk/>
            <pc:sldMk cId="1261657207" sldId="256"/>
            <ac:spMk id="5" creationId="{C5A6EB9F-A6AE-4E7C-9596-C7A80F929585}"/>
          </ac:spMkLst>
        </pc:spChg>
      </pc:sldChg>
      <pc:sldChg chg="addSp modSp mod">
        <pc:chgData name="Павел Пушкарев" userId="71aceeadbc15cee4" providerId="LiveId" clId="{E04080CD-E6B5-4834-AA27-64DEACAAB4B6}" dt="2021-09-26T08:48:59.827" v="1973" actId="20577"/>
        <pc:sldMkLst>
          <pc:docMk/>
          <pc:sldMk cId="3634767422" sldId="258"/>
        </pc:sldMkLst>
        <pc:spChg chg="add mod">
          <ac:chgData name="Павел Пушкарев" userId="71aceeadbc15cee4" providerId="LiveId" clId="{E04080CD-E6B5-4834-AA27-64DEACAAB4B6}" dt="2021-09-26T08:48:59.827" v="1973" actId="20577"/>
          <ac:spMkLst>
            <pc:docMk/>
            <pc:sldMk cId="3634767422" sldId="258"/>
            <ac:spMk id="4" creationId="{6116B106-71BE-497F-9BF7-BEC4CCD4FFDB}"/>
          </ac:spMkLst>
        </pc:spChg>
      </pc:sldChg>
      <pc:sldChg chg="addSp modSp mod">
        <pc:chgData name="Павел Пушкарев" userId="71aceeadbc15cee4" providerId="LiveId" clId="{E04080CD-E6B5-4834-AA27-64DEACAAB4B6}" dt="2021-09-26T08:47:10.838" v="1871" actId="6549"/>
        <pc:sldMkLst>
          <pc:docMk/>
          <pc:sldMk cId="1806734153" sldId="259"/>
        </pc:sldMkLst>
        <pc:spChg chg="mod">
          <ac:chgData name="Павел Пушкарев" userId="71aceeadbc15cee4" providerId="LiveId" clId="{E04080CD-E6B5-4834-AA27-64DEACAAB4B6}" dt="2021-09-22T07:58:37.139" v="582" actId="6549"/>
          <ac:spMkLst>
            <pc:docMk/>
            <pc:sldMk cId="1806734153" sldId="259"/>
            <ac:spMk id="3" creationId="{0CEE53C8-79B8-4AE1-9791-2B83E1A23908}"/>
          </ac:spMkLst>
        </pc:spChg>
        <pc:spChg chg="add mod">
          <ac:chgData name="Павел Пушкарев" userId="71aceeadbc15cee4" providerId="LiveId" clId="{E04080CD-E6B5-4834-AA27-64DEACAAB4B6}" dt="2021-09-26T08:47:10.838" v="1871" actId="6549"/>
          <ac:spMkLst>
            <pc:docMk/>
            <pc:sldMk cId="1806734153" sldId="259"/>
            <ac:spMk id="6" creationId="{B6FCC80E-6F40-472E-9957-5DFC1B45A289}"/>
          </ac:spMkLst>
        </pc:spChg>
      </pc:sldChg>
      <pc:sldChg chg="addSp modSp mod">
        <pc:chgData name="Павел Пушкарев" userId="71aceeadbc15cee4" providerId="LiveId" clId="{E04080CD-E6B5-4834-AA27-64DEACAAB4B6}" dt="2021-09-26T08:47:29.121" v="1876" actId="6549"/>
        <pc:sldMkLst>
          <pc:docMk/>
          <pc:sldMk cId="624337521" sldId="260"/>
        </pc:sldMkLst>
        <pc:spChg chg="mod">
          <ac:chgData name="Павел Пушкарев" userId="71aceeadbc15cee4" providerId="LiveId" clId="{E04080CD-E6B5-4834-AA27-64DEACAAB4B6}" dt="2021-09-21T12:46:33.541" v="530" actId="14100"/>
          <ac:spMkLst>
            <pc:docMk/>
            <pc:sldMk cId="624337521" sldId="260"/>
            <ac:spMk id="3" creationId="{0CEE53C8-79B8-4AE1-9791-2B83E1A23908}"/>
          </ac:spMkLst>
        </pc:spChg>
        <pc:spChg chg="add mod">
          <ac:chgData name="Павел Пушкарев" userId="71aceeadbc15cee4" providerId="LiveId" clId="{E04080CD-E6B5-4834-AA27-64DEACAAB4B6}" dt="2021-09-21T12:46:45.128" v="562" actId="1037"/>
          <ac:spMkLst>
            <pc:docMk/>
            <pc:sldMk cId="624337521" sldId="260"/>
            <ac:spMk id="7" creationId="{2EAA3A2B-7393-49A1-992F-A9098F39DBA8}"/>
          </ac:spMkLst>
        </pc:spChg>
        <pc:spChg chg="add mod">
          <ac:chgData name="Павел Пушкарев" userId="71aceeadbc15cee4" providerId="LiveId" clId="{E04080CD-E6B5-4834-AA27-64DEACAAB4B6}" dt="2021-09-21T12:46:40.300" v="549" actId="1038"/>
          <ac:spMkLst>
            <pc:docMk/>
            <pc:sldMk cId="624337521" sldId="260"/>
            <ac:spMk id="8" creationId="{5400DA62-0321-47ED-A3EC-862B4DD2BE5E}"/>
          </ac:spMkLst>
        </pc:spChg>
        <pc:spChg chg="add mod">
          <ac:chgData name="Павел Пушкарев" userId="71aceeadbc15cee4" providerId="LiveId" clId="{E04080CD-E6B5-4834-AA27-64DEACAAB4B6}" dt="2021-09-26T08:47:29.121" v="1876" actId="6549"/>
          <ac:spMkLst>
            <pc:docMk/>
            <pc:sldMk cId="624337521" sldId="260"/>
            <ac:spMk id="9" creationId="{17FF9664-6B71-4A0B-91D4-022613E10B29}"/>
          </ac:spMkLst>
        </pc:spChg>
        <pc:picChg chg="add mod modCrop">
          <ac:chgData name="Павел Пушкарев" userId="71aceeadbc15cee4" providerId="LiveId" clId="{E04080CD-E6B5-4834-AA27-64DEACAAB4B6}" dt="2021-09-21T12:46:40.300" v="549" actId="1038"/>
          <ac:picMkLst>
            <pc:docMk/>
            <pc:sldMk cId="624337521" sldId="260"/>
            <ac:picMk id="5" creationId="{C1E5215A-16C5-4DF8-87E0-517AE3B82F76}"/>
          </ac:picMkLst>
        </pc:picChg>
        <pc:picChg chg="mod modCrop">
          <ac:chgData name="Павел Пушкарев" userId="71aceeadbc15cee4" providerId="LiveId" clId="{E04080CD-E6B5-4834-AA27-64DEACAAB4B6}" dt="2021-09-21T12:46:45.128" v="562" actId="1037"/>
          <ac:picMkLst>
            <pc:docMk/>
            <pc:sldMk cId="624337521" sldId="260"/>
            <ac:picMk id="6" creationId="{690932CF-A274-4516-8EFD-DEE9A2EE10F9}"/>
          </ac:picMkLst>
        </pc:picChg>
      </pc:sldChg>
      <pc:sldChg chg="addSp modSp mod">
        <pc:chgData name="Павел Пушкарев" userId="71aceeadbc15cee4" providerId="LiveId" clId="{E04080CD-E6B5-4834-AA27-64DEACAAB4B6}" dt="2021-09-26T08:48:19.042" v="1957" actId="1036"/>
        <pc:sldMkLst>
          <pc:docMk/>
          <pc:sldMk cId="570333476" sldId="261"/>
        </pc:sldMkLst>
        <pc:spChg chg="mod">
          <ac:chgData name="Павел Пушкарев" userId="71aceeadbc15cee4" providerId="LiveId" clId="{E04080CD-E6B5-4834-AA27-64DEACAAB4B6}" dt="2021-09-22T08:00:06.918" v="604" actId="20577"/>
          <ac:spMkLst>
            <pc:docMk/>
            <pc:sldMk cId="570333476" sldId="261"/>
            <ac:spMk id="3" creationId="{0CEE53C8-79B8-4AE1-9791-2B83E1A23908}"/>
          </ac:spMkLst>
        </pc:spChg>
        <pc:spChg chg="mod">
          <ac:chgData name="Павел Пушкарев" userId="71aceeadbc15cee4" providerId="LiveId" clId="{E04080CD-E6B5-4834-AA27-64DEACAAB4B6}" dt="2021-09-26T08:48:19.042" v="1957" actId="1036"/>
          <ac:spMkLst>
            <pc:docMk/>
            <pc:sldMk cId="570333476" sldId="261"/>
            <ac:spMk id="9" creationId="{4F2E53AD-1727-4EA1-9D81-7040EDAC88AC}"/>
          </ac:spMkLst>
        </pc:spChg>
        <pc:spChg chg="add mod">
          <ac:chgData name="Павел Пушкарев" userId="71aceeadbc15cee4" providerId="LiveId" clId="{E04080CD-E6B5-4834-AA27-64DEACAAB4B6}" dt="2021-09-26T08:47:34.021" v="1879" actId="6549"/>
          <ac:spMkLst>
            <pc:docMk/>
            <pc:sldMk cId="570333476" sldId="261"/>
            <ac:spMk id="10" creationId="{C8A49E58-129C-49D3-8DC6-ED80100C738A}"/>
          </ac:spMkLst>
        </pc:spChg>
        <pc:picChg chg="mod">
          <ac:chgData name="Павел Пушкарев" userId="71aceeadbc15cee4" providerId="LiveId" clId="{E04080CD-E6B5-4834-AA27-64DEACAAB4B6}" dt="2021-09-26T08:48:19.042" v="1957" actId="1036"/>
          <ac:picMkLst>
            <pc:docMk/>
            <pc:sldMk cId="570333476" sldId="261"/>
            <ac:picMk id="5" creationId="{74057CA7-CB0E-4004-AF1E-772647F184D7}"/>
          </ac:picMkLst>
        </pc:picChg>
      </pc:sldChg>
      <pc:sldChg chg="addSp modSp mod">
        <pc:chgData name="Павел Пушкарев" userId="71aceeadbc15cee4" providerId="LiveId" clId="{E04080CD-E6B5-4834-AA27-64DEACAAB4B6}" dt="2021-09-26T08:47:52.304" v="1909" actId="1035"/>
        <pc:sldMkLst>
          <pc:docMk/>
          <pc:sldMk cId="3741920212" sldId="262"/>
        </pc:sldMkLst>
        <pc:spChg chg="mod">
          <ac:chgData name="Павел Пушкарев" userId="71aceeadbc15cee4" providerId="LiveId" clId="{E04080CD-E6B5-4834-AA27-64DEACAAB4B6}" dt="2021-09-23T19:28:25.653" v="923" actId="1035"/>
          <ac:spMkLst>
            <pc:docMk/>
            <pc:sldMk cId="3741920212" sldId="262"/>
            <ac:spMk id="3" creationId="{0CEE53C8-79B8-4AE1-9791-2B83E1A23908}"/>
          </ac:spMkLst>
        </pc:spChg>
        <pc:spChg chg="add mod">
          <ac:chgData name="Павел Пушкарев" userId="71aceeadbc15cee4" providerId="LiveId" clId="{E04080CD-E6B5-4834-AA27-64DEACAAB4B6}" dt="2021-09-26T08:47:44.338" v="1884" actId="20577"/>
          <ac:spMkLst>
            <pc:docMk/>
            <pc:sldMk cId="3741920212" sldId="262"/>
            <ac:spMk id="5" creationId="{3325B162-BED4-437A-AA90-D119F53FB6E8}"/>
          </ac:spMkLst>
        </pc:spChg>
        <pc:picChg chg="mod">
          <ac:chgData name="Павел Пушкарев" userId="71aceeadbc15cee4" providerId="LiveId" clId="{E04080CD-E6B5-4834-AA27-64DEACAAB4B6}" dt="2021-09-26T08:47:52.304" v="1909" actId="1035"/>
          <ac:picMkLst>
            <pc:docMk/>
            <pc:sldMk cId="3741920212" sldId="262"/>
            <ac:picMk id="6" creationId="{7BFB365F-AC33-444D-B848-49E7CE1335A4}"/>
          </ac:picMkLst>
        </pc:picChg>
      </pc:sldChg>
      <pc:sldChg chg="addSp modSp mod">
        <pc:chgData name="Павел Пушкарев" userId="71aceeadbc15cee4" providerId="LiveId" clId="{E04080CD-E6B5-4834-AA27-64DEACAAB4B6}" dt="2021-09-26T16:58:40.281" v="2486" actId="20577"/>
        <pc:sldMkLst>
          <pc:docMk/>
          <pc:sldMk cId="2170888683" sldId="263"/>
        </pc:sldMkLst>
        <pc:spChg chg="mod">
          <ac:chgData name="Павел Пушкарев" userId="71aceeadbc15cee4" providerId="LiveId" clId="{E04080CD-E6B5-4834-AA27-64DEACAAB4B6}" dt="2021-09-26T16:58:40.281" v="2486" actId="20577"/>
          <ac:spMkLst>
            <pc:docMk/>
            <pc:sldMk cId="2170888683" sldId="263"/>
            <ac:spMk id="3" creationId="{0CEE53C8-79B8-4AE1-9791-2B83E1A23908}"/>
          </ac:spMkLst>
        </pc:spChg>
        <pc:spChg chg="add mod">
          <ac:chgData name="Павел Пушкарев" userId="71aceeadbc15cee4" providerId="LiveId" clId="{E04080CD-E6B5-4834-AA27-64DEACAAB4B6}" dt="2021-09-26T08:48:49.079" v="1969" actId="6549"/>
          <ac:spMkLst>
            <pc:docMk/>
            <pc:sldMk cId="2170888683" sldId="263"/>
            <ac:spMk id="5" creationId="{EF0D8DBE-DA75-4141-B960-308EA83111AA}"/>
          </ac:spMkLst>
        </pc:spChg>
        <pc:picChg chg="mod">
          <ac:chgData name="Павел Пушкарев" userId="71aceeadbc15cee4" providerId="LiveId" clId="{E04080CD-E6B5-4834-AA27-64DEACAAB4B6}" dt="2021-09-26T16:57:41.140" v="2468" actId="14100"/>
          <ac:picMkLst>
            <pc:docMk/>
            <pc:sldMk cId="2170888683" sldId="263"/>
            <ac:picMk id="1026" creationId="{297B4303-AEF0-457F-B29D-77D6565040E6}"/>
          </ac:picMkLst>
        </pc:picChg>
      </pc:sldChg>
      <pc:sldChg chg="addSp modSp mod">
        <pc:chgData name="Павел Пушкарев" userId="71aceeadbc15cee4" providerId="LiveId" clId="{E04080CD-E6B5-4834-AA27-64DEACAAB4B6}" dt="2021-09-26T16:42:58.856" v="2275" actId="20577"/>
        <pc:sldMkLst>
          <pc:docMk/>
          <pc:sldMk cId="3178140363" sldId="264"/>
        </pc:sldMkLst>
        <pc:spChg chg="mod">
          <ac:chgData name="Павел Пушкарев" userId="71aceeadbc15cee4" providerId="LiveId" clId="{E04080CD-E6B5-4834-AA27-64DEACAAB4B6}" dt="2021-09-26T16:42:58.856" v="2275" actId="20577"/>
          <ac:spMkLst>
            <pc:docMk/>
            <pc:sldMk cId="3178140363" sldId="264"/>
            <ac:spMk id="3" creationId="{0CEE53C8-79B8-4AE1-9791-2B83E1A23908}"/>
          </ac:spMkLst>
        </pc:spChg>
        <pc:spChg chg="add mod">
          <ac:chgData name="Павел Пушкарев" userId="71aceeadbc15cee4" providerId="LiveId" clId="{E04080CD-E6B5-4834-AA27-64DEACAAB4B6}" dt="2021-09-26T08:48:43.765" v="1966" actId="6549"/>
          <ac:spMkLst>
            <pc:docMk/>
            <pc:sldMk cId="3178140363" sldId="264"/>
            <ac:spMk id="5" creationId="{FBBDDB15-AB79-46C8-9D32-87E483740D98}"/>
          </ac:spMkLst>
        </pc:spChg>
        <pc:picChg chg="mod">
          <ac:chgData name="Павел Пушкарев" userId="71aceeadbc15cee4" providerId="LiveId" clId="{E04080CD-E6B5-4834-AA27-64DEACAAB4B6}" dt="2021-09-26T16:40:03.892" v="2204" actId="1037"/>
          <ac:picMkLst>
            <pc:docMk/>
            <pc:sldMk cId="3178140363" sldId="264"/>
            <ac:picMk id="2050" creationId="{72729F1D-763F-4900-88D9-6608073EDD60}"/>
          </ac:picMkLst>
        </pc:picChg>
      </pc:sldChg>
      <pc:sldChg chg="addSp modSp mod">
        <pc:chgData name="Павел Пушкарев" userId="71aceeadbc15cee4" providerId="LiveId" clId="{E04080CD-E6B5-4834-AA27-64DEACAAB4B6}" dt="2021-09-26T17:00:38.310" v="2492" actId="1076"/>
        <pc:sldMkLst>
          <pc:docMk/>
          <pc:sldMk cId="1137487937" sldId="265"/>
        </pc:sldMkLst>
        <pc:spChg chg="mod">
          <ac:chgData name="Павел Пушкарев" userId="71aceeadbc15cee4" providerId="LiveId" clId="{E04080CD-E6B5-4834-AA27-64DEACAAB4B6}" dt="2021-09-26T17:00:38.310" v="2492" actId="1076"/>
          <ac:spMkLst>
            <pc:docMk/>
            <pc:sldMk cId="1137487937" sldId="265"/>
            <ac:spMk id="3" creationId="{0CEE53C8-79B8-4AE1-9791-2B83E1A23908}"/>
          </ac:spMkLst>
        </pc:spChg>
        <pc:spChg chg="add mod">
          <ac:chgData name="Павел Пушкарев" userId="71aceeadbc15cee4" providerId="LiveId" clId="{E04080CD-E6B5-4834-AA27-64DEACAAB4B6}" dt="2021-09-26T08:48:54.651" v="1971" actId="20577"/>
          <ac:spMkLst>
            <pc:docMk/>
            <pc:sldMk cId="1137487937" sldId="265"/>
            <ac:spMk id="5" creationId="{5F676115-7384-4997-8F32-309DF1683B4A}"/>
          </ac:spMkLst>
        </pc:spChg>
        <pc:picChg chg="mod">
          <ac:chgData name="Павел Пушкарев" userId="71aceeadbc15cee4" providerId="LiveId" clId="{E04080CD-E6B5-4834-AA27-64DEACAAB4B6}" dt="2021-09-26T17:00:03.620" v="2489" actId="14100"/>
          <ac:picMkLst>
            <pc:docMk/>
            <pc:sldMk cId="1137487937" sldId="265"/>
            <ac:picMk id="3074" creationId="{209D4222-3468-4008-910D-A9D96AE74DC3}"/>
          </ac:picMkLst>
        </pc:picChg>
      </pc:sldChg>
      <pc:sldChg chg="addSp modSp mod">
        <pc:chgData name="Павел Пушкарев" userId="71aceeadbc15cee4" providerId="LiveId" clId="{E04080CD-E6B5-4834-AA27-64DEACAAB4B6}" dt="2021-09-26T08:48:37.165" v="1963" actId="6549"/>
        <pc:sldMkLst>
          <pc:docMk/>
          <pc:sldMk cId="3560222315" sldId="266"/>
        </pc:sldMkLst>
        <pc:spChg chg="mod">
          <ac:chgData name="Павел Пушкарев" userId="71aceeadbc15cee4" providerId="LiveId" clId="{E04080CD-E6B5-4834-AA27-64DEACAAB4B6}" dt="2021-09-26T08:26:27.217" v="1817" actId="6549"/>
          <ac:spMkLst>
            <pc:docMk/>
            <pc:sldMk cId="3560222315" sldId="266"/>
            <ac:spMk id="3" creationId="{0CEE53C8-79B8-4AE1-9791-2B83E1A23908}"/>
          </ac:spMkLst>
        </pc:spChg>
        <pc:spChg chg="add mod">
          <ac:chgData name="Павел Пушкарев" userId="71aceeadbc15cee4" providerId="LiveId" clId="{E04080CD-E6B5-4834-AA27-64DEACAAB4B6}" dt="2021-09-26T08:48:37.165" v="1963" actId="6549"/>
          <ac:spMkLst>
            <pc:docMk/>
            <pc:sldMk cId="3560222315" sldId="266"/>
            <ac:spMk id="6" creationId="{42E84AA2-B643-43E1-9678-E175851415B6}"/>
          </ac:spMkLst>
        </pc:spChg>
        <pc:picChg chg="mod modCrop">
          <ac:chgData name="Павел Пушкарев" userId="71aceeadbc15cee4" providerId="LiveId" clId="{E04080CD-E6B5-4834-AA27-64DEACAAB4B6}" dt="2021-09-26T08:05:36.254" v="1572" actId="1035"/>
          <ac:picMkLst>
            <pc:docMk/>
            <pc:sldMk cId="3560222315" sldId="266"/>
            <ac:picMk id="5" creationId="{3C89C4E6-84EA-47C9-AF02-8665856B7152}"/>
          </ac:picMkLst>
        </pc:picChg>
      </pc:sldChg>
      <pc:sldChg chg="addSp modSp mod">
        <pc:chgData name="Павел Пушкарев" userId="71aceeadbc15cee4" providerId="LiveId" clId="{E04080CD-E6B5-4834-AA27-64DEACAAB4B6}" dt="2021-09-26T08:48:31.299" v="1960" actId="6549"/>
        <pc:sldMkLst>
          <pc:docMk/>
          <pc:sldMk cId="1435278841" sldId="267"/>
        </pc:sldMkLst>
        <pc:spChg chg="add mod">
          <ac:chgData name="Павел Пушкарев" userId="71aceeadbc15cee4" providerId="LiveId" clId="{E04080CD-E6B5-4834-AA27-64DEACAAB4B6}" dt="2021-09-26T08:48:31.299" v="1960" actId="6549"/>
          <ac:spMkLst>
            <pc:docMk/>
            <pc:sldMk cId="1435278841" sldId="267"/>
            <ac:spMk id="6" creationId="{1FE92605-FE4B-4485-B0DA-B598C3AF6106}"/>
          </ac:spMkLst>
        </pc:spChg>
      </pc:sldChg>
      <pc:sldChg chg="addSp modSp add mod">
        <pc:chgData name="Павел Пушкарев" userId="71aceeadbc15cee4" providerId="LiveId" clId="{E04080CD-E6B5-4834-AA27-64DEACAAB4B6}" dt="2021-09-26T08:49:03.857" v="1975" actId="20577"/>
        <pc:sldMkLst>
          <pc:docMk/>
          <pc:sldMk cId="1826771301" sldId="268"/>
        </pc:sldMkLst>
        <pc:spChg chg="mod">
          <ac:chgData name="Павел Пушкарев" userId="71aceeadbc15cee4" providerId="LiveId" clId="{E04080CD-E6B5-4834-AA27-64DEACAAB4B6}" dt="2021-09-22T08:08:31.935" v="655" actId="6549"/>
          <ac:spMkLst>
            <pc:docMk/>
            <pc:sldMk cId="1826771301" sldId="268"/>
            <ac:spMk id="2" creationId="{D9CADE40-596A-4C1C-AECA-54621F0B5264}"/>
          </ac:spMkLst>
        </pc:spChg>
        <pc:spChg chg="mod">
          <ac:chgData name="Павел Пушкарев" userId="71aceeadbc15cee4" providerId="LiveId" clId="{E04080CD-E6B5-4834-AA27-64DEACAAB4B6}" dt="2021-09-22T08:11:33.276" v="796" actId="14100"/>
          <ac:spMkLst>
            <pc:docMk/>
            <pc:sldMk cId="1826771301" sldId="268"/>
            <ac:spMk id="3" creationId="{5C57A4FC-0671-4E49-9EBB-5433A37E4971}"/>
          </ac:spMkLst>
        </pc:spChg>
        <pc:spChg chg="add mod">
          <ac:chgData name="Павел Пушкарев" userId="71aceeadbc15cee4" providerId="LiveId" clId="{E04080CD-E6B5-4834-AA27-64DEACAAB4B6}" dt="2021-09-26T08:49:03.857" v="1975" actId="20577"/>
          <ac:spMkLst>
            <pc:docMk/>
            <pc:sldMk cId="1826771301" sldId="268"/>
            <ac:spMk id="4" creationId="{145926B6-F00D-4216-9534-CDB583789D67}"/>
          </ac:spMkLst>
        </pc:spChg>
      </pc:sldChg>
      <pc:sldChg chg="addSp delSp modSp add mod">
        <pc:chgData name="Павел Пушкарев" userId="71aceeadbc15cee4" providerId="LiveId" clId="{E04080CD-E6B5-4834-AA27-64DEACAAB4B6}" dt="2021-10-05T14:46:00.449" v="2497" actId="14100"/>
        <pc:sldMkLst>
          <pc:docMk/>
          <pc:sldMk cId="3474184840" sldId="269"/>
        </pc:sldMkLst>
        <pc:spChg chg="del mod">
          <ac:chgData name="Павел Пушкарев" userId="71aceeadbc15cee4" providerId="LiveId" clId="{E04080CD-E6B5-4834-AA27-64DEACAAB4B6}" dt="2021-09-24T10:26:54.419" v="1296" actId="478"/>
          <ac:spMkLst>
            <pc:docMk/>
            <pc:sldMk cId="3474184840" sldId="269"/>
            <ac:spMk id="2" creationId="{D9CADE40-596A-4C1C-AECA-54621F0B5264}"/>
          </ac:spMkLst>
        </pc:spChg>
        <pc:spChg chg="del">
          <ac:chgData name="Павел Пушкарев" userId="71aceeadbc15cee4" providerId="LiveId" clId="{E04080CD-E6B5-4834-AA27-64DEACAAB4B6}" dt="2021-09-23T19:31:01.672" v="1038" actId="478"/>
          <ac:spMkLst>
            <pc:docMk/>
            <pc:sldMk cId="3474184840" sldId="269"/>
            <ac:spMk id="3" creationId="{5C57A4FC-0671-4E49-9EBB-5433A37E4971}"/>
          </ac:spMkLst>
        </pc:spChg>
        <pc:spChg chg="add del mod">
          <ac:chgData name="Павел Пушкарев" userId="71aceeadbc15cee4" providerId="LiveId" clId="{E04080CD-E6B5-4834-AA27-64DEACAAB4B6}" dt="2021-09-23T19:31:04.372" v="1039" actId="478"/>
          <ac:spMkLst>
            <pc:docMk/>
            <pc:sldMk cId="3474184840" sldId="269"/>
            <ac:spMk id="5" creationId="{5E8C4D4C-0BBD-45D5-9B67-B4D32B2442E6}"/>
          </ac:spMkLst>
        </pc:spChg>
        <pc:spChg chg="add del mod">
          <ac:chgData name="Павел Пушкарев" userId="71aceeadbc15cee4" providerId="LiveId" clId="{E04080CD-E6B5-4834-AA27-64DEACAAB4B6}" dt="2021-09-24T10:26:57.027" v="1297" actId="478"/>
          <ac:spMkLst>
            <pc:docMk/>
            <pc:sldMk cId="3474184840" sldId="269"/>
            <ac:spMk id="6" creationId="{ED718962-84B5-4B89-9DA4-792F2DF450CF}"/>
          </ac:spMkLst>
        </pc:spChg>
        <pc:spChg chg="add mod">
          <ac:chgData name="Павел Пушкарев" userId="71aceeadbc15cee4" providerId="LiveId" clId="{E04080CD-E6B5-4834-AA27-64DEACAAB4B6}" dt="2021-10-05T14:46:00.449" v="2497" actId="14100"/>
          <ac:spMkLst>
            <pc:docMk/>
            <pc:sldMk cId="3474184840" sldId="269"/>
            <ac:spMk id="7" creationId="{EE848DBE-0F85-4B2C-9202-6CAE5B5982D9}"/>
          </ac:spMkLst>
        </pc:spChg>
        <pc:spChg chg="add mod">
          <ac:chgData name="Павел Пушкарев" userId="71aceeadbc15cee4" providerId="LiveId" clId="{E04080CD-E6B5-4834-AA27-64DEACAAB4B6}" dt="2021-09-26T08:49:07.851" v="1977" actId="20577"/>
          <ac:spMkLst>
            <pc:docMk/>
            <pc:sldMk cId="3474184840" sldId="269"/>
            <ac:spMk id="8" creationId="{45182457-A9D1-41AF-B67A-B6BCBF3CEBE4}"/>
          </ac:spMkLst>
        </pc:spChg>
        <pc:spChg chg="add mod">
          <ac:chgData name="Павел Пушкарев" userId="71aceeadbc15cee4" providerId="LiveId" clId="{E04080CD-E6B5-4834-AA27-64DEACAAB4B6}" dt="2021-09-24T10:30:35.860" v="1409" actId="1037"/>
          <ac:spMkLst>
            <pc:docMk/>
            <pc:sldMk cId="3474184840" sldId="269"/>
            <ac:spMk id="10" creationId="{430D709D-6E9C-4DED-A1BF-9F093FD428DA}"/>
          </ac:spMkLst>
        </pc:spChg>
        <pc:spChg chg="add mod">
          <ac:chgData name="Павел Пушкарев" userId="71aceeadbc15cee4" providerId="LiveId" clId="{E04080CD-E6B5-4834-AA27-64DEACAAB4B6}" dt="2021-09-25T09:13:52.484" v="1439" actId="6549"/>
          <ac:spMkLst>
            <pc:docMk/>
            <pc:sldMk cId="3474184840" sldId="269"/>
            <ac:spMk id="12" creationId="{8BC251A8-C194-4180-8445-D5D28AB8012A}"/>
          </ac:spMkLst>
        </pc:spChg>
        <pc:picChg chg="add mod ord">
          <ac:chgData name="Павел Пушкарев" userId="71aceeadbc15cee4" providerId="LiveId" clId="{E04080CD-E6B5-4834-AA27-64DEACAAB4B6}" dt="2021-09-24T10:27:15.459" v="1301" actId="1076"/>
          <ac:picMkLst>
            <pc:docMk/>
            <pc:sldMk cId="3474184840" sldId="269"/>
            <ac:picMk id="4" creationId="{1C2CF32A-A79C-4A3F-97B3-39B8C315D514}"/>
          </ac:picMkLst>
        </pc:picChg>
        <pc:picChg chg="add del mod">
          <ac:chgData name="Павел Пушкарев" userId="71aceeadbc15cee4" providerId="LiveId" clId="{E04080CD-E6B5-4834-AA27-64DEACAAB4B6}" dt="2021-09-23T19:43:44.964" v="1139" actId="478"/>
          <ac:picMkLst>
            <pc:docMk/>
            <pc:sldMk cId="3474184840" sldId="269"/>
            <ac:picMk id="7" creationId="{66674541-FAA6-4ABB-AC59-8C10CAD3E569}"/>
          </ac:picMkLst>
        </pc:picChg>
        <pc:picChg chg="add del mod">
          <ac:chgData name="Павел Пушкарев" userId="71aceeadbc15cee4" providerId="LiveId" clId="{E04080CD-E6B5-4834-AA27-64DEACAAB4B6}" dt="2021-09-23T19:50:01.891" v="1140" actId="478"/>
          <ac:picMkLst>
            <pc:docMk/>
            <pc:sldMk cId="3474184840" sldId="269"/>
            <ac:picMk id="9" creationId="{1DB3C24B-5624-4912-9A7C-6E8BF9621B82}"/>
          </ac:picMkLst>
        </pc:picChg>
        <pc:picChg chg="add mod ord modCrop">
          <ac:chgData name="Павел Пушкарев" userId="71aceeadbc15cee4" providerId="LiveId" clId="{E04080CD-E6B5-4834-AA27-64DEACAAB4B6}" dt="2021-09-24T10:29:05.239" v="1334" actId="18131"/>
          <ac:picMkLst>
            <pc:docMk/>
            <pc:sldMk cId="3474184840" sldId="269"/>
            <ac:picMk id="11" creationId="{58197BDA-0625-495E-AE5F-8A9D710CDE42}"/>
          </ac:picMkLst>
        </pc:picChg>
        <pc:picChg chg="add mod ord modCrop">
          <ac:chgData name="Павел Пушкарев" userId="71aceeadbc15cee4" providerId="LiveId" clId="{E04080CD-E6B5-4834-AA27-64DEACAAB4B6}" dt="2021-09-24T10:29:33.418" v="1347" actId="1035"/>
          <ac:picMkLst>
            <pc:docMk/>
            <pc:sldMk cId="3474184840" sldId="269"/>
            <ac:picMk id="13" creationId="{01DA2229-203F-4D06-A609-19C46AB00A26}"/>
          </ac:picMkLst>
        </pc:picChg>
      </pc:sldChg>
      <pc:sldChg chg="add del">
        <pc:chgData name="Павел Пушкарев" userId="71aceeadbc15cee4" providerId="LiveId" clId="{E04080CD-E6B5-4834-AA27-64DEACAAB4B6}" dt="2021-09-26T08:47:18.526" v="1873" actId="47"/>
        <pc:sldMkLst>
          <pc:docMk/>
          <pc:sldMk cId="5555077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6CD61-E3DE-468B-A2DC-F6CE7242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D18C6-A304-4BE2-B9A6-4A5F8821D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A2F82-B01D-48BC-8012-21925AE1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99D8C-AEB3-46CE-BA16-39586DB8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80BFA-E5F0-4852-97AD-4426E8ED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6C9BD-16F9-4397-BA7C-E8F4B44F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F56191-23F3-4081-80EC-449E87918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27228-CE06-4A98-BA3C-A52143EB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030685-851F-4EDC-AF29-9A325461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61EA66-E457-4DAE-827F-7A59FD13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1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96912-B977-49C0-9DBB-0DE68EB2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5E8C1D-136E-45BC-A34A-BD82674DF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04D52-D69B-4C9B-84BA-C04C7E5E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AA562-E2EF-4E54-B96E-E32D1CAC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A0F37-8556-45E7-935F-28DF939E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7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9A06C-BF9B-41C1-AE47-C4C50FBE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0E4A4-A640-4982-97D8-C45165F3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F85FF-DC60-46AD-BC3A-8ECF548C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CC8B3-775D-4805-9B2A-04DD2D6C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D9538-A8AD-4EDA-A228-991ADFD8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98698-6134-4C6B-A29D-57449FB8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9EB87-D882-4C10-9745-BE131229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6C38E-4E0B-47FE-BEC4-927E9092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BBBC1-08E6-471F-BA77-2AB600FA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EB52D-4ACA-4F19-943C-21E17549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17906-68B4-4DA2-9475-2C232CE0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EDE2B-2BE0-4F5A-B8ED-AF62B1556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40EFDC-EE40-4875-9269-390C5FD2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656635-4081-48C0-B940-EDE10C63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19D5A-76D9-4195-B015-2B97A3C5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41B1F-8B3D-4D93-BC76-559528E3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B16D9-D9CC-4336-BB62-C9DC8BC2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3074C-423A-4EB2-B0A5-9435B15A7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7755E4-2954-4178-8B04-92153FFA1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408099-AA6A-461B-8A7B-64E39D067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3DF726-B1E1-40EB-8C35-BF0C58EA8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A253B2-71CD-4A30-BA07-B7152FCB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78AB6E-0C8D-482A-B178-9740E39F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B5F1D5-7170-4ABD-83B6-C0FED252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E2DDB-88DD-4778-A037-208482EC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651FE2-954C-43F9-8322-67D7C90E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BDABB0-0831-42EE-9710-FEB60CFB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BAAEDF-5FCF-4495-93D9-15949841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4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444E03-9CD5-43CC-821B-21FA4475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F91B6F-57D0-4666-AC68-37395F96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B979D5-5545-44F5-8669-40461641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F7F66-D11E-46C6-927D-FEC679F0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49013-F664-4FB9-B74B-DFB7087C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7A3E60-0DC3-4BA6-9EE4-A038EE9C0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42395-1272-4FD5-9F10-4510C6E6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5BD31-7C20-4FAD-94CF-6785C4CC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F336D-FD29-41F5-B7CE-ACCD656E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0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213D6-90E7-4511-9D70-A432B685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9CC021-0613-4E6A-8D89-5E260859D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239CF1-8723-44E9-9386-C4C2FA4B5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1B6A0B-A0B7-46CE-A24F-BA805AA9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5F2A9-E446-42FA-8DBA-69150B30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5622A5-BBC2-402A-B374-AB15BE52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3C552-34B4-44E5-A35C-9D71FEBC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1188B8-FD9A-4BCB-B56A-633F2894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A3E08-9E5E-4D0F-8300-184A80F1B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F733-7997-47D0-B7BA-068E5B5F5749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D19CB-AD94-4A05-B3AD-1EE22962A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162F5-294B-4DB9-88BA-2AA6111D8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5999-6C35-4C3C-BB6D-473219AFE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0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sis.ru/poeti-poezia/berdichevsky/biograph.htm" TargetMode="External"/><Relationship Id="rId2" Type="http://schemas.openxmlformats.org/officeDocument/2006/relationships/hyperlink" Target="https://istina.msu.ru/profile/Mark_Berdichevsk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76B0D-04E9-4CED-A4C9-5AEE3C35E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4949"/>
            <a:ext cx="9144000" cy="1873723"/>
          </a:xfrm>
        </p:spPr>
        <p:txBody>
          <a:bodyPr>
            <a:noAutofit/>
          </a:bodyPr>
          <a:lstStyle/>
          <a:p>
            <a:r>
              <a:rPr lang="ru-RU" sz="4400" b="1" dirty="0"/>
              <a:t>О роли Марка Наумовича Бердичевского в геоэлектрических исследованиях коры и мантии Земли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BCA095-94B9-434A-BB9D-91496A2D2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6759"/>
            <a:ext cx="9144000" cy="1391532"/>
          </a:xfrm>
        </p:spPr>
        <p:txBody>
          <a:bodyPr/>
          <a:lstStyle/>
          <a:p>
            <a:r>
              <a:rPr lang="ru-RU" dirty="0"/>
              <a:t>Пушкарев П.Ю., Голубцова Н.С.</a:t>
            </a:r>
          </a:p>
          <a:p>
            <a:r>
              <a:rPr lang="ru-RU" i="1" dirty="0"/>
              <a:t>Кафедра геофизики геологического факультета</a:t>
            </a:r>
          </a:p>
          <a:p>
            <a:r>
              <a:rPr lang="ru-RU" i="1" dirty="0"/>
              <a:t>МГУ имени М.В. Ломоносова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0CB52-6DD7-47DF-BA9A-75642EB7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40" y="209291"/>
            <a:ext cx="1873723" cy="1873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4287F3-5310-4B19-8FFC-C2316AC1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12598" r="14606" b="37531"/>
          <a:stretch/>
        </p:blipFill>
        <p:spPr>
          <a:xfrm>
            <a:off x="186478" y="197415"/>
            <a:ext cx="1905448" cy="188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6EB9F-A6AE-4E7C-9596-C7A80F929585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165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Геоэлектрическая модель Каскадной зоны субдукции (2002)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730" y="1879210"/>
            <a:ext cx="3336966" cy="4581113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Интерпретация данных проекта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EMSLAB</a:t>
            </a:r>
            <a:endParaRPr lang="ru-RU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</a:rPr>
              <a:t>Последовательность частичных инверсий типпера, продольного и поперечного импеданса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Выделяются погружающаяся океаническая плита, проводящие континентальные коровые и мантийные структуры </a:t>
            </a:r>
            <a:endParaRPr lang="ru-RU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9D4222-3468-4008-910D-A9D96AE7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 b="9869"/>
          <a:stretch>
            <a:fillRect/>
          </a:stretch>
        </p:blipFill>
        <p:spPr bwMode="auto">
          <a:xfrm>
            <a:off x="319457" y="1879210"/>
            <a:ext cx="7856704" cy="473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676115-7384-4997-8F32-309DF1683B4A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748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ADE40-596A-4C1C-AECA-54621F0B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A4FC-0671-4E49-9EBB-5433A37E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62112" cy="4351338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Дмитриев В.И., Голубцова Н.С., Пушкарев П.Ю. Создатель теории и практики метода магнитотеллурического зондирования Земли. Марк Наумович Бердичевский. В сборнике «Судьбы творцов Российской науки и культуры», том 8, 2021 (в печати).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Жамалетдинов А.А. Графит в земной коре и аномалии электропроводности. Физика Земли, 1996, № 4, с. 12-29.</a:t>
            </a:r>
            <a:endParaRPr lang="ru-RU" sz="1800" dirty="0"/>
          </a:p>
          <a:p>
            <a:r>
              <a:rPr lang="ru-RU" sz="1800" dirty="0">
                <a:effectLst/>
              </a:rPr>
              <a:t>Бердичевский М.Н., Борисова В.П., Голубцова Н.С., </a:t>
            </a:r>
            <a:r>
              <a:rPr lang="ru-RU" sz="1800" dirty="0" err="1">
                <a:effectLst/>
              </a:rPr>
              <a:t>Ингеров</a:t>
            </a:r>
            <a:r>
              <a:rPr lang="ru-RU" sz="1800" dirty="0">
                <a:effectLst/>
              </a:rPr>
              <a:t> А.И., Коновалов Ю.Ф., Куликов А.В., </a:t>
            </a:r>
            <a:r>
              <a:rPr lang="ru-RU" sz="1800" dirty="0" err="1">
                <a:effectLst/>
              </a:rPr>
              <a:t>Солодилов</a:t>
            </a:r>
            <a:r>
              <a:rPr lang="ru-RU" sz="1800" dirty="0">
                <a:effectLst/>
              </a:rPr>
              <a:t> Л.Н., Чернявский Г.А., Шпак И.П. Опыт интерпретации МТ-зондирований в горах Малого Кавказа. Физика Земли, 1996, № 4, с. 99-117.</a:t>
            </a:r>
          </a:p>
          <a:p>
            <a:r>
              <a:rPr lang="ru-RU" sz="1800" dirty="0">
                <a:effectLst/>
              </a:rPr>
              <a:t>Трапезников Ю.А., Андреева Е.В., </a:t>
            </a:r>
            <a:r>
              <a:rPr lang="ru-RU" sz="1800" dirty="0" err="1">
                <a:effectLst/>
              </a:rPr>
              <a:t>Баталев</a:t>
            </a:r>
            <a:r>
              <a:rPr lang="ru-RU" sz="1800" dirty="0">
                <a:effectLst/>
              </a:rPr>
              <a:t> В.Ю.,  Бердичевский М.Н., Ваньян Л.Л., </a:t>
            </a:r>
            <a:r>
              <a:rPr lang="ru-RU" sz="1800" dirty="0" err="1">
                <a:effectLst/>
              </a:rPr>
              <a:t>Волыхина</a:t>
            </a:r>
            <a:r>
              <a:rPr lang="ru-RU" sz="1800" dirty="0">
                <a:effectLst/>
              </a:rPr>
              <a:t> А.М., Голубцова Н.С., Рыбин А.К. Магнитотеллурические зондирования в горах Киргизского Тянь-Шаня. Физика Земли, 1997, № 1, с. 3-20.</a:t>
            </a:r>
          </a:p>
          <a:p>
            <a:r>
              <a:rPr lang="ru-RU" sz="1800" dirty="0">
                <a:effectLst/>
              </a:rPr>
              <a:t>Бердичевский М.Н., Ваньян Л.Л., Кошурников А.В. Магнитотеллурические зондирования в Байкальской рифтовой зоне. Физика Земли, 1999, № 10, с. 3-25.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Ваньян Л.Л., Бердичевский М.Н., Пушкарев П.Ю., Романюк Т.В. Геоэлектрическая модель Каскадной субдукционной зоны. Физика Земли, 2002, № 10, с. 23-53.</a:t>
            </a:r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6B106-71BE-497F-9BF7-BEC4CCD4FFDB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3476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ADE40-596A-4C1C-AECA-54621F0B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A4FC-0671-4E49-9EBB-5433A37E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17675" cy="4351338"/>
          </a:xfrm>
        </p:spPr>
        <p:txBody>
          <a:bodyPr>
            <a:normAutofit/>
          </a:bodyPr>
          <a:lstStyle/>
          <a:p>
            <a:r>
              <a:rPr lang="ru-RU" sz="1800" dirty="0"/>
              <a:t>Страница М.Н. Бердичевского в системе ИСТИНА: </a:t>
            </a:r>
            <a:r>
              <a:rPr lang="en-US" sz="1800" dirty="0">
                <a:hlinkClick r:id="rId2"/>
              </a:rPr>
              <a:t>https://istina.msu.ru/profile/Mark_Berdichevsky/</a:t>
            </a:r>
            <a:endParaRPr lang="ru-RU" sz="1800" dirty="0"/>
          </a:p>
          <a:p>
            <a:r>
              <a:rPr lang="ru-RU" sz="1800" dirty="0"/>
              <a:t>Страница М.Н. Бердичевского на сайте «Поэзия МГУ»: </a:t>
            </a:r>
            <a:r>
              <a:rPr lang="en-US" sz="1800" dirty="0">
                <a:hlinkClick r:id="rId3"/>
              </a:rPr>
              <a:t>http://www.poesis.ru/poeti-poezia/berdichevsky/biograph.htm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926B6-F00D-4216-9534-CDB583789D67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2677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2CF32A-A79C-4A3F-97B3-39B8C315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98" y="160316"/>
            <a:ext cx="5408316" cy="40562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197BDA-0625-495E-AE5F-8A9D710CD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" b="-4160"/>
          <a:stretch/>
        </p:blipFill>
        <p:spPr>
          <a:xfrm>
            <a:off x="175087" y="160316"/>
            <a:ext cx="5833828" cy="34616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A2229-203F-4D06-A609-19C46AB00A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" b="3074"/>
          <a:stretch/>
        </p:blipFill>
        <p:spPr>
          <a:xfrm>
            <a:off x="2398795" y="3402990"/>
            <a:ext cx="5285232" cy="327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48DBE-0F85-4B2C-9202-6CAE5B5982D9}"/>
              </a:ext>
            </a:extLst>
          </p:cNvPr>
          <p:cNvSpPr txBox="1"/>
          <p:nvPr/>
        </p:nvSpPr>
        <p:spPr>
          <a:xfrm>
            <a:off x="247856" y="3521034"/>
            <a:ext cx="175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1964 (</a:t>
            </a:r>
            <a:r>
              <a:rPr lang="en-US" sz="3600" dirty="0"/>
              <a:t>?</a:t>
            </a:r>
            <a:r>
              <a:rPr lang="ru-RU" sz="36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D709D-6E9C-4DED-A1BF-9F093FD428DA}"/>
              </a:ext>
            </a:extLst>
          </p:cNvPr>
          <p:cNvSpPr txBox="1"/>
          <p:nvPr/>
        </p:nvSpPr>
        <p:spPr>
          <a:xfrm>
            <a:off x="10785221" y="4234367"/>
            <a:ext cx="114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2003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251A8-C194-4180-8445-D5D28AB8012A}"/>
              </a:ext>
            </a:extLst>
          </p:cNvPr>
          <p:cNvSpPr txBox="1"/>
          <p:nvPr/>
        </p:nvSpPr>
        <p:spPr>
          <a:xfrm>
            <a:off x="7867850" y="6032659"/>
            <a:ext cx="176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198</a:t>
            </a:r>
            <a:r>
              <a:rPr lang="ru-RU" sz="3600" dirty="0"/>
              <a:t>9</a:t>
            </a:r>
            <a:r>
              <a:rPr lang="en-US" sz="3600" dirty="0"/>
              <a:t> (?)</a:t>
            </a: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82457-A9D1-41AF-B67A-B6BCBF3CEBE4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7418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Ранние годы, Великая Отечественная война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01" y="1825625"/>
            <a:ext cx="6505564" cy="4622676"/>
          </a:xfrm>
        </p:spPr>
        <p:txBody>
          <a:bodyPr>
            <a:noAutofit/>
          </a:bodyPr>
          <a:lstStyle/>
          <a:p>
            <a:r>
              <a:rPr lang="ru-RU" sz="2400" dirty="0"/>
              <a:t>Марк Бердичевский родился в Киеве в 1923-м году, в 1940-м поступил на геолого-географический факультет Киевского государственного университета</a:t>
            </a:r>
          </a:p>
          <a:p>
            <a:r>
              <a:rPr lang="ru-RU" sz="2400" dirty="0"/>
              <a:t>В 1941-м году был направлен в военно-авиационное училище, с 1943-го служил в дальней авиации, в 1944-м получил ранение и  после лечения в 1945-м был демобилизован</a:t>
            </a:r>
          </a:p>
          <a:p>
            <a:r>
              <a:rPr lang="ru-RU" sz="2400" dirty="0"/>
              <a:t>В 1944-м на геолого-почвенном факультете МГУ была открыта кафедра геофизики, Марк Наумович после войны продолжил на ней обучение, и окончил в 1949-м, в первом выпуске кафедры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C8BBAF-D1E0-415F-9579-5471E7925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25" y="2410692"/>
            <a:ext cx="4869089" cy="3402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CC80E-6F40-472E-9957-5DFC1B45A289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67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во </a:t>
            </a:r>
            <a:r>
              <a:rPr lang="ru-RU" dirty="0" err="1"/>
              <a:t>ВНИИГеофизике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825625"/>
            <a:ext cx="6299859" cy="4622676"/>
          </a:xfrm>
        </p:spPr>
        <p:txBody>
          <a:bodyPr>
            <a:noAutofit/>
          </a:bodyPr>
          <a:lstStyle/>
          <a:p>
            <a:r>
              <a:rPr lang="ru-RU" sz="2400" dirty="0"/>
              <a:t>С 1949 по 1969 гг. Марк Наумович работал во </a:t>
            </a:r>
            <a:r>
              <a:rPr lang="ru-RU" sz="2400" dirty="0" err="1"/>
              <a:t>ВНИИГеофизике</a:t>
            </a:r>
            <a:r>
              <a:rPr lang="ru-RU" sz="2400" dirty="0"/>
              <a:t> (вместе с Л.Л. Ваньяном)</a:t>
            </a:r>
          </a:p>
          <a:p>
            <a:r>
              <a:rPr lang="ru-RU" sz="2400" dirty="0"/>
              <a:t>Разработка метода ТТ, кандидатская диссертация «Электрическая разведка погребенных структур методом ТТ»  (1953)</a:t>
            </a:r>
          </a:p>
          <a:p>
            <a:r>
              <a:rPr lang="ru-RU" sz="2400" dirty="0"/>
              <a:t>Разработка метода МТП, докторская диссертация «Электрическая разведка методом МТП» (1967)</a:t>
            </a:r>
          </a:p>
          <a:p>
            <a:r>
              <a:rPr lang="ru-RU" sz="2400" dirty="0"/>
              <a:t>М.Н. Бердичевский предложил соотношения между компонентами МТ поля через тензор импеданса </a:t>
            </a:r>
            <a:r>
              <a:rPr lang="en-US" sz="2400" dirty="0"/>
              <a:t>[Z]</a:t>
            </a:r>
            <a:r>
              <a:rPr lang="ru-RU" sz="2400" dirty="0"/>
              <a:t> – начало развития МТЗ горизонтально-неоднородных сред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0932CF-A274-4516-8EFD-DEE9A2EE1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40881"/>
          <a:stretch/>
        </p:blipFill>
        <p:spPr>
          <a:xfrm>
            <a:off x="252943" y="1930947"/>
            <a:ext cx="2340000" cy="33741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5215A-16C5-4DF8-87E0-517AE3B82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-94"/>
          <a:stretch/>
        </p:blipFill>
        <p:spPr>
          <a:xfrm>
            <a:off x="9246652" y="1919288"/>
            <a:ext cx="2676144" cy="33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A3A2B-7393-49A1-992F-A9098F39DBA8}"/>
              </a:ext>
            </a:extLst>
          </p:cNvPr>
          <p:cNvSpPr txBox="1"/>
          <p:nvPr/>
        </p:nvSpPr>
        <p:spPr>
          <a:xfrm>
            <a:off x="252943" y="5382491"/>
            <a:ext cx="2340000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М.Н. Бердичевский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0DA62-0321-47ED-A3EC-862B4DD2BE5E}"/>
              </a:ext>
            </a:extLst>
          </p:cNvPr>
          <p:cNvSpPr txBox="1"/>
          <p:nvPr/>
        </p:nvSpPr>
        <p:spPr>
          <a:xfrm>
            <a:off x="9246652" y="5382491"/>
            <a:ext cx="26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Л.Л. Ваньян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F9664-6B71-4A0B-91D4-022613E10B29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433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Учебная работа в МГУ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94" y="1825625"/>
            <a:ext cx="5320145" cy="4581113"/>
          </a:xfrm>
        </p:spPr>
        <p:txBody>
          <a:bodyPr>
            <a:noAutofit/>
          </a:bodyPr>
          <a:lstStyle/>
          <a:p>
            <a:r>
              <a:rPr lang="ru-RU" sz="2400" dirty="0"/>
              <a:t>В 1969 г. Марк Наумович вернулся на кафедру геофизики МГУ в качестве профессора для чтения лекций, проведения практик и т.д.</a:t>
            </a:r>
          </a:p>
          <a:p>
            <a:r>
              <a:rPr lang="ru-RU" sz="2400" dirty="0"/>
              <a:t>Разработка (с В.И. Дмитриевым) учебных курсов «Теория геофизических полей», «Некорректные задачи геофизики», «Теория ЭМ зондирований»</a:t>
            </a:r>
          </a:p>
          <a:p>
            <a:r>
              <a:rPr lang="ru-RU" sz="2400" dirty="0"/>
              <a:t>М.Н. Бердичевский, Л.Л. Ваньян и В.И. Дмитриев организовали Всесоюзные школы по ЭМ зондированиям Земли (1969 - 1988)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57CA7-CB0E-4004-AF1E-772647F1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17" y="1672861"/>
            <a:ext cx="2933425" cy="40747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15B431-079D-4E7E-859B-FF19CB5E8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" y="1910379"/>
            <a:ext cx="2938272" cy="3596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E307A3-6129-47F5-AD69-5306B3AB74C4}"/>
              </a:ext>
            </a:extLst>
          </p:cNvPr>
          <p:cNvSpPr txBox="1"/>
          <p:nvPr/>
        </p:nvSpPr>
        <p:spPr>
          <a:xfrm>
            <a:off x="383260" y="5581403"/>
            <a:ext cx="29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В.И. Дмитриев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E53AD-1727-4EA1-9D81-7040EDAC88AC}"/>
              </a:ext>
            </a:extLst>
          </p:cNvPr>
          <p:cNvSpPr txBox="1"/>
          <p:nvPr/>
        </p:nvSpPr>
        <p:spPr>
          <a:xfrm>
            <a:off x="8879017" y="5812958"/>
            <a:ext cx="285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М.Н. Бердичевский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49E58-129C-49D3-8DC6-ED80100C738A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03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Научная работа в МГУ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66" y="1671237"/>
            <a:ext cx="8226992" cy="49789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1970-е гг. М.Н. Бердичевским и В.И. Дмитриевым на основе решения прямых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2D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3D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задач была создана теория искажений кривых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МТЗ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горизонтально-неоднородных средах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1980-х гг. Марк Наумович руководил проектом по составлению модели электропроводности земной коры территории СССР. В нём участвовали учёные из регионов от Ленинграда и Киева до Камчатки и Сахалина.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 1990-е – 2000-е гг. М.Н. Бердичевским и его учениками была разработана методика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2D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интерпретации данных МТЗ и построены геоэлектрические модели складчатых зон Малого Кавказа и Тянь-Шаня, Байкальской рифтовой зоны, Каскадной зоны субдукции и многих других структур Восточно-Европейской платформы, Урала и Сибири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B365F-AC33-444D-B848-49E7CE13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52" y="1828792"/>
            <a:ext cx="3132382" cy="4156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5B162-BED4-437A-AA90-D119F53FB6E8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192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Карта коровых аномалий электропроводности на территории СССР (по А.А. </a:t>
            </a:r>
            <a:r>
              <a:rPr lang="ru-RU" dirty="0" err="1"/>
              <a:t>Жамалетдинову</a:t>
            </a:r>
            <a:r>
              <a:rPr lang="ru-RU" dirty="0"/>
              <a:t>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A96C84F-33F4-42D1-9E0E-42ADE8A9E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1754" r="7296" b="23922"/>
          <a:stretch/>
        </p:blipFill>
        <p:spPr bwMode="auto">
          <a:xfrm>
            <a:off x="982091" y="1676834"/>
            <a:ext cx="6513217" cy="40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4AA5EB6-6367-4703-A107-C81DE7DF2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84278" r="1117" b="505"/>
          <a:stretch/>
        </p:blipFill>
        <p:spPr bwMode="auto">
          <a:xfrm>
            <a:off x="1737164" y="5804236"/>
            <a:ext cx="852890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790778-2AA0-4C27-8C00-2F2CE305F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91" y="2069274"/>
            <a:ext cx="2090057" cy="3135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92605-FE4B-4485-B0DA-B598C3AF6106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527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Эквивалентная геоэлектрическая модель Малого Кавказа (1996)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894" y="1935585"/>
            <a:ext cx="4334494" cy="4608001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Профиль «</a:t>
            </a:r>
            <a:r>
              <a:rPr lang="ru-RU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Армаш-Ахалцике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По типам кривых МТЗ выделены 5 блоков: СБ - </a:t>
            </a:r>
            <a:r>
              <a:rPr lang="ru-RU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Симхетский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ШБ - Ширакский, АБ - </a:t>
            </a:r>
            <a:r>
              <a:rPr lang="ru-RU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Апаранский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 ЦБ - </a:t>
            </a:r>
            <a:r>
              <a:rPr lang="ru-RU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Цахкуняцкий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, ГБ - </a:t>
            </a:r>
            <a:r>
              <a:rPr lang="ru-RU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Гегамский</a:t>
            </a:r>
            <a:endParaRPr lang="ru-RU" sz="2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модель по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-поляризации </a:t>
            </a:r>
          </a:p>
          <a:p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Трёхслойная фоновая модель, УЭС литосферы 10</a:t>
            </a:r>
            <a:r>
              <a:rPr lang="ru-RU" sz="22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- 10</a:t>
            </a:r>
            <a:r>
              <a:rPr lang="ru-RU" sz="22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Ом∙м</a:t>
            </a:r>
          </a:p>
          <a:p>
            <a:r>
              <a:rPr lang="ru-RU" sz="2200" dirty="0" err="1">
                <a:solidFill>
                  <a:srgbClr val="000000"/>
                </a:solidFill>
              </a:rPr>
              <a:t>Листрические</a:t>
            </a:r>
            <a:r>
              <a:rPr lang="ru-RU" sz="2200" dirty="0">
                <a:solidFill>
                  <a:srgbClr val="000000"/>
                </a:solidFill>
              </a:rPr>
              <a:t> разломы, </a:t>
            </a:r>
            <a:r>
              <a:rPr lang="ru-RU" sz="2200" dirty="0" err="1">
                <a:solidFill>
                  <a:srgbClr val="000000"/>
                </a:solidFill>
              </a:rPr>
              <a:t>выполаживающиеся</a:t>
            </a:r>
            <a:r>
              <a:rPr lang="ru-RU" sz="2200" dirty="0">
                <a:solidFill>
                  <a:srgbClr val="000000"/>
                </a:solidFill>
              </a:rPr>
              <a:t> в средней коре, и глубинные разломы, секущие верхнюю мантию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9C4E6-84EA-47C9-AF02-8665856B7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" t="-2" r="3916" b="11748"/>
          <a:stretch/>
        </p:blipFill>
        <p:spPr>
          <a:xfrm>
            <a:off x="173675" y="1935586"/>
            <a:ext cx="7200000" cy="46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84AA2-B643-43E1-9678-E175851415B6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022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Электромагнитные зондирования в горах Киргизского Тянь-Шаня (1997)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306" y="1940450"/>
            <a:ext cx="5177642" cy="422485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Трёхуровневая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2D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инверсия типпера, продольного и поперечного импеданса</a:t>
            </a:r>
          </a:p>
          <a:p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(A)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-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графики вещественного типпера вдоль профиля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V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Сарыджаз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»,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(B)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- опорный геоэлектрический разрез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по типперу,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(C)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-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скоростной разрез по сейсмотомографии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ЛН – линия Николаева, АИР – </a:t>
            </a:r>
            <a:r>
              <a:rPr lang="ru-RU" sz="2200" dirty="0" err="1">
                <a:solidFill>
                  <a:srgbClr val="000000"/>
                </a:solidFill>
              </a:rPr>
              <a:t>Атбаши-Иныльчикский</a:t>
            </a:r>
            <a:r>
              <a:rPr lang="ru-RU" sz="2200" dirty="0">
                <a:solidFill>
                  <a:srgbClr val="000000"/>
                </a:solidFill>
              </a:rPr>
              <a:t> разлом</a:t>
            </a:r>
          </a:p>
          <a:p>
            <a:r>
              <a:rPr lang="ru-RU" sz="2200" dirty="0">
                <a:solidFill>
                  <a:srgbClr val="000000"/>
                </a:solidFill>
              </a:rPr>
              <a:t>Фоновая 5-слойная модель</a:t>
            </a:r>
          </a:p>
          <a:p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Неоднородный нижнекоровый слой и субвертикальные зоны в верхней коре</a:t>
            </a:r>
            <a:endParaRPr lang="ru-RU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729F1D-763F-4900-88D9-6608073ED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78"/>
          <a:stretch>
            <a:fillRect/>
          </a:stretch>
        </p:blipFill>
        <p:spPr bwMode="auto">
          <a:xfrm>
            <a:off x="420396" y="1940452"/>
            <a:ext cx="5943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DDB15-AB79-46C8-9D32-87E483740D98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814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06EC-7F9D-4B86-B729-1DED773B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Геоэлектрическая модель Байкальской рифтовой зоны (1999)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E53C8-79B8-4AE1-9791-2B83E1A2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219" y="1894114"/>
            <a:ext cx="3716976" cy="4512624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Интерпретация в режиме проверки гипотез, модели «мантийный </a:t>
            </a:r>
            <a:r>
              <a:rPr lang="ru-RU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диапир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» и «астеносферный выступ»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Неоднородный осадочный чехол, литосфера и </a:t>
            </a:r>
            <a:r>
              <a:rPr lang="ru-RU" sz="2200" dirty="0" err="1">
                <a:solidFill>
                  <a:srgbClr val="000000"/>
                </a:solidFill>
              </a:rPr>
              <a:t>асим-метричная</a:t>
            </a:r>
            <a:r>
              <a:rPr lang="ru-RU" sz="2200" dirty="0">
                <a:solidFill>
                  <a:srgbClr val="000000"/>
                </a:solidFill>
              </a:rPr>
              <a:t> астеносфера</a:t>
            </a:r>
            <a:endParaRPr lang="ru-RU" sz="2200" dirty="0"/>
          </a:p>
          <a:p>
            <a:r>
              <a:rPr lang="ru-RU" sz="2200" dirty="0" err="1">
                <a:solidFill>
                  <a:srgbClr val="000000"/>
                </a:solidFill>
              </a:rPr>
              <a:t>Диапир</a:t>
            </a:r>
            <a:r>
              <a:rPr lang="ru-RU" sz="2200" dirty="0">
                <a:solidFill>
                  <a:srgbClr val="000000"/>
                </a:solidFill>
              </a:rPr>
              <a:t> образует пластовую апофизу на глубинах 40-60 км</a:t>
            </a:r>
          </a:p>
          <a:p>
            <a:r>
              <a:rPr lang="ru-RU" sz="2200" dirty="0">
                <a:solidFill>
                  <a:srgbClr val="000000"/>
                </a:solidFill>
              </a:rPr>
              <a:t>Также выделены коровый проводящий слой и глубинные разломы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7B4303-AEF0-457F-B29D-77D65650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r="10260" b="64415"/>
          <a:stretch>
            <a:fillRect/>
          </a:stretch>
        </p:blipFill>
        <p:spPr bwMode="auto">
          <a:xfrm>
            <a:off x="224453" y="2219928"/>
            <a:ext cx="7613259" cy="37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D8DBE-DA75-4141-B960-308EA83111AA}"/>
              </a:ext>
            </a:extLst>
          </p:cNvPr>
          <p:cNvSpPr txBox="1"/>
          <p:nvPr/>
        </p:nvSpPr>
        <p:spPr>
          <a:xfrm>
            <a:off x="11245932" y="606828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70888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990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О роли Марка Наумовича Бердичевского в геоэлектрических исследованиях коры и мантии Земли</vt:lpstr>
      <vt:lpstr>Ранние годы, Великая Отечественная война</vt:lpstr>
      <vt:lpstr>Работа во ВНИИГеофизике</vt:lpstr>
      <vt:lpstr>Учебная работа в МГУ</vt:lpstr>
      <vt:lpstr>Научная работа в МГУ</vt:lpstr>
      <vt:lpstr>Карта коровых аномалий электропроводности на территории СССР (по А.А. Жамалетдинову)</vt:lpstr>
      <vt:lpstr>Эквивалентная геоэлектрическая модель Малого Кавказа (1996)</vt:lpstr>
      <vt:lpstr>Электромагнитные зондирования в горах Киргизского Тянь-Шаня (1997) </vt:lpstr>
      <vt:lpstr>Геоэлектрическая модель Байкальской рифтовой зоны (1999)</vt:lpstr>
      <vt:lpstr>Геоэлектрическая модель Каскадной зоны субдукции (2002)</vt:lpstr>
      <vt:lpstr>Литература</vt:lpstr>
      <vt:lpstr>Интернет-ресурсы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роли Марка Наумовича Бердичевского в геоэлектрических исследованиях коры и мантии Земли</dc:title>
  <dc:creator>Павел Пушкарев</dc:creator>
  <cp:lastModifiedBy>Павел Пушкарев</cp:lastModifiedBy>
  <cp:revision>16</cp:revision>
  <dcterms:created xsi:type="dcterms:W3CDTF">2021-09-21T08:29:44Z</dcterms:created>
  <dcterms:modified xsi:type="dcterms:W3CDTF">2021-10-05T14:49:53Z</dcterms:modified>
</cp:coreProperties>
</file>